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1DBE-05DF-4459-B46E-F20C3E8036A3}" type="datetimeFigureOut">
              <a:rPr lang="en-AU" smtClean="0"/>
              <a:t>20/04/2016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F6F-A9DC-432B-B25F-C7C39073FA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602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1DBE-05DF-4459-B46E-F20C3E8036A3}" type="datetimeFigureOut">
              <a:rPr lang="en-AU" smtClean="0"/>
              <a:t>20/04/2016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F6F-A9DC-432B-B25F-C7C39073FA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3499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1DBE-05DF-4459-B46E-F20C3E8036A3}" type="datetimeFigureOut">
              <a:rPr lang="en-AU" smtClean="0"/>
              <a:t>20/04/2016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F6F-A9DC-432B-B25F-C7C39073FA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681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1DBE-05DF-4459-B46E-F20C3E8036A3}" type="datetimeFigureOut">
              <a:rPr lang="en-AU" smtClean="0"/>
              <a:t>20/04/2016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F6F-A9DC-432B-B25F-C7C39073FA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719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1DBE-05DF-4459-B46E-F20C3E8036A3}" type="datetimeFigureOut">
              <a:rPr lang="en-AU" smtClean="0"/>
              <a:t>20/04/2016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F6F-A9DC-432B-B25F-C7C39073FA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312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1DBE-05DF-4459-B46E-F20C3E8036A3}" type="datetimeFigureOut">
              <a:rPr lang="en-AU" smtClean="0"/>
              <a:t>20/04/2016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F6F-A9DC-432B-B25F-C7C39073FA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214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1DBE-05DF-4459-B46E-F20C3E8036A3}" type="datetimeFigureOut">
              <a:rPr lang="en-AU" smtClean="0"/>
              <a:t>20/04/2016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F6F-A9DC-432B-B25F-C7C39073FA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116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1DBE-05DF-4459-B46E-F20C3E8036A3}" type="datetimeFigureOut">
              <a:rPr lang="en-AU" smtClean="0"/>
              <a:t>20/04/2016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F6F-A9DC-432B-B25F-C7C39073FA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844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1DBE-05DF-4459-B46E-F20C3E8036A3}" type="datetimeFigureOut">
              <a:rPr lang="en-AU" smtClean="0"/>
              <a:t>20/04/2016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F6F-A9DC-432B-B25F-C7C39073FA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297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1DBE-05DF-4459-B46E-F20C3E8036A3}" type="datetimeFigureOut">
              <a:rPr lang="en-AU" smtClean="0"/>
              <a:t>20/04/2016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F6F-A9DC-432B-B25F-C7C39073FA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47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1DBE-05DF-4459-B46E-F20C3E8036A3}" type="datetimeFigureOut">
              <a:rPr lang="en-AU" smtClean="0"/>
              <a:t>20/04/2016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F6F-A9DC-432B-B25F-C7C39073FA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352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71DBE-05DF-4459-B46E-F20C3E8036A3}" type="datetimeFigureOut">
              <a:rPr lang="en-AU" smtClean="0"/>
              <a:t>20/04/2016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7DF6F-A9DC-432B-B25F-C7C39073FA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189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DB0F1E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9700"/>
            <a:ext cx="121920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9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Watherston</dc:creator>
  <cp:lastModifiedBy>Anthony Watherston</cp:lastModifiedBy>
  <cp:revision>2</cp:revision>
  <dcterms:created xsi:type="dcterms:W3CDTF">2016-04-20T03:14:07Z</dcterms:created>
  <dcterms:modified xsi:type="dcterms:W3CDTF">2016-04-20T03:38:17Z</dcterms:modified>
</cp:coreProperties>
</file>